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4" y="1987131"/>
            <a:ext cx="6253317" cy="2254932"/>
          </a:xfrm>
        </p:spPr>
        <p:txBody>
          <a:bodyPr>
            <a:normAutofit/>
          </a:bodyPr>
          <a:lstStyle/>
          <a:p>
            <a:r>
              <a:rPr lang="en-US" sz="4000" b="1" dirty="0"/>
              <a:t>INTEGRATED CAPSTONE PROJECT</a:t>
            </a:r>
            <a:br>
              <a:rPr lang="en-US" sz="4000" dirty="0"/>
            </a:br>
            <a:r>
              <a:rPr lang="en-US" sz="4000" dirty="0"/>
              <a:t>CHECKPOINT - 3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3613" y="4672738"/>
            <a:ext cx="3395488" cy="2001436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n-US" b="1" dirty="0"/>
              <a:t>Sri Praveena Geddam(DELBC8001)</a:t>
            </a:r>
          </a:p>
          <a:p>
            <a:pPr algn="r"/>
            <a:r>
              <a:rPr lang="en-US" b="1" dirty="0"/>
              <a:t>Hebbar Sumukh(DELBC8002)</a:t>
            </a:r>
          </a:p>
          <a:p>
            <a:pPr algn="r"/>
            <a:r>
              <a:rPr lang="en-US" b="1" dirty="0"/>
              <a:t>Niyatee Nibedita Panda(DELBC8003)</a:t>
            </a:r>
          </a:p>
          <a:p>
            <a:pPr algn="r"/>
            <a:r>
              <a:rPr lang="en-US" b="1" dirty="0"/>
              <a:t>Yogam Rakshana R(DELBC8004)</a:t>
            </a:r>
          </a:p>
          <a:p>
            <a:pPr algn="r"/>
            <a:r>
              <a:rPr lang="en-US" b="1" dirty="0" err="1"/>
              <a:t>Ukash</a:t>
            </a:r>
            <a:r>
              <a:rPr lang="en-US" b="1" dirty="0"/>
              <a:t> Bhat(DELBC8005)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EA74C0-16D5-4FFD-8B2D-D17316824504}"/>
              </a:ext>
            </a:extLst>
          </p:cNvPr>
          <p:cNvSpPr txBox="1"/>
          <p:nvPr/>
        </p:nvSpPr>
        <p:spPr>
          <a:xfrm>
            <a:off x="5427754" y="4854804"/>
            <a:ext cx="151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– H</a:t>
            </a:r>
          </a:p>
          <a:p>
            <a:r>
              <a:rPr lang="en-US" dirty="0"/>
              <a:t>Group - H1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16750A2-86D0-4839-B6BF-681F28D7D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0825"/>
            <a:ext cx="4856163" cy="29591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6CFB5A-12D4-473D-A621-AB5D62444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559"/>
            <a:ext cx="5048250" cy="282336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26C6E5-3F55-45F7-90AF-0B04525BC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1" r="1" b="1"/>
          <a:stretch/>
        </p:blipFill>
        <p:spPr>
          <a:xfrm>
            <a:off x="952499" y="3429000"/>
            <a:ext cx="4856163" cy="2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Your best quote that reflects your approach… “It’s one small step for man, one giant leap for mankind.”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D6B1-1A89-4259-9167-92A4F6DD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3.1 – Data Analysis using Big Data Tools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BB3CC2E-8FAC-46E1-9B02-820CDDF5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5" y="2041525"/>
            <a:ext cx="567902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C717C-A8A6-4D6E-9FC6-74D78A826838}"/>
              </a:ext>
            </a:extLst>
          </p:cNvPr>
          <p:cNvSpPr txBox="1"/>
          <p:nvPr/>
        </p:nvSpPr>
        <p:spPr>
          <a:xfrm>
            <a:off x="7058025" y="2324100"/>
            <a:ext cx="438150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5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51D-330E-46C5-8DBC-D219605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3.2 – Data Analysis on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23073-0E5D-4C0A-B500-4304DC7A7B1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874" r="3718" b="11339"/>
          <a:stretch/>
        </p:blipFill>
        <p:spPr bwMode="auto">
          <a:xfrm>
            <a:off x="6126480" y="2011680"/>
            <a:ext cx="5494020" cy="2834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F6A563-113E-4184-814E-527DCB34582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3191" r="3590" b="12023"/>
          <a:stretch/>
        </p:blipFill>
        <p:spPr bwMode="auto">
          <a:xfrm>
            <a:off x="439572" y="2011680"/>
            <a:ext cx="5524832" cy="28369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51343-AB81-48C0-A032-DAF24F23BC06}"/>
              </a:ext>
            </a:extLst>
          </p:cNvPr>
          <p:cNvSpPr txBox="1"/>
          <p:nvPr/>
        </p:nvSpPr>
        <p:spPr>
          <a:xfrm>
            <a:off x="523875" y="5191125"/>
            <a:ext cx="530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Created a folder with some valid name to upload your datasets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to azure synapse storage Gen1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6113-FE71-46C1-ACB5-DC0529A37B72}"/>
              </a:ext>
            </a:extLst>
          </p:cNvPr>
          <p:cNvSpPr txBox="1"/>
          <p:nvPr/>
        </p:nvSpPr>
        <p:spPr>
          <a:xfrm>
            <a:off x="6126480" y="5191125"/>
            <a:ext cx="549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</a:rPr>
              <a:t>Created 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srverless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SQL pool to query the data from storage gen1 and create view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5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246648-CEDB-4EC9-A919-83CF6A3457D7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3419" r="3590" b="12250"/>
          <a:stretch/>
        </p:blipFill>
        <p:spPr bwMode="auto">
          <a:xfrm>
            <a:off x="388938" y="438167"/>
            <a:ext cx="5516563" cy="28209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745EF-67D0-4D52-8340-B6187FAB085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419" r="3846" b="11567"/>
          <a:stretch/>
        </p:blipFill>
        <p:spPr bwMode="auto">
          <a:xfrm>
            <a:off x="6192232" y="416894"/>
            <a:ext cx="5486400" cy="2842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BBA18-AFC5-4514-A693-EB5DE1881E31}"/>
              </a:ext>
            </a:extLst>
          </p:cNvPr>
          <p:cNvSpPr txBox="1"/>
          <p:nvPr/>
        </p:nvSpPr>
        <p:spPr>
          <a:xfrm>
            <a:off x="6936949" y="4176074"/>
            <a:ext cx="399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hecked the view created by writing select queries and saved all the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2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901D4-4960-46AD-B1C1-BC68B957D55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3875" r="3846" b="11795"/>
          <a:stretch/>
        </p:blipFill>
        <p:spPr bwMode="auto">
          <a:xfrm>
            <a:off x="395356" y="724390"/>
            <a:ext cx="5494020" cy="32871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C73FD-73BC-4017-8C5A-DC0103AEA6F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3874" r="3718" b="11795"/>
          <a:stretch/>
        </p:blipFill>
        <p:spPr bwMode="auto">
          <a:xfrm>
            <a:off x="6171414" y="724391"/>
            <a:ext cx="5509260" cy="3287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DFC7D-179E-4168-A0D4-E61164F8F675}"/>
              </a:ext>
            </a:extLst>
          </p:cNvPr>
          <p:cNvSpPr txBox="1"/>
          <p:nvPr/>
        </p:nvSpPr>
        <p:spPr>
          <a:xfrm>
            <a:off x="197678" y="4011498"/>
            <a:ext cx="5889376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Linking the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owerBi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to SQL Serverless database and viewing the list of view tables in 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PoweBi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Provide Synapse- Serverless SQL endpoint and selected “Direct Query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D6D4C-C541-4682-A302-247708557DD0}"/>
              </a:ext>
            </a:extLst>
          </p:cNvPr>
          <p:cNvSpPr txBox="1"/>
          <p:nvPr/>
        </p:nvSpPr>
        <p:spPr>
          <a:xfrm>
            <a:off x="6777872" y="4128940"/>
            <a:ext cx="46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List of view tables in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owerBi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0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638B-C826-4DE8-BBD9-ABB13573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Various Analytics on </a:t>
            </a:r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D9500-B30C-4492-B08D-E8264F5F554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15043" r="53717" b="34359"/>
          <a:stretch/>
        </p:blipFill>
        <p:spPr bwMode="auto">
          <a:xfrm>
            <a:off x="1489468" y="2106891"/>
            <a:ext cx="3949307" cy="2780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BA22-6A48-4AF3-B0A1-DB52EFEC103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5499" r="43718" b="30940"/>
          <a:stretch/>
        </p:blipFill>
        <p:spPr bwMode="auto">
          <a:xfrm>
            <a:off x="6408420" y="2163574"/>
            <a:ext cx="4145280" cy="2667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BCD0B-2856-4328-95F7-835549175E24}"/>
              </a:ext>
            </a:extLst>
          </p:cNvPr>
          <p:cNvSpPr txBox="1"/>
          <p:nvPr/>
        </p:nvSpPr>
        <p:spPr>
          <a:xfrm>
            <a:off x="1419225" y="5227527"/>
            <a:ext cx="4171950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People with age group 24 to 36 tend to respond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8D25A-F6C7-4DD9-9F3D-23740470AAA4}"/>
              </a:ext>
            </a:extLst>
          </p:cNvPr>
          <p:cNvSpPr txBox="1"/>
          <p:nvPr/>
        </p:nvSpPr>
        <p:spPr>
          <a:xfrm>
            <a:off x="6408420" y="5195878"/>
            <a:ext cx="414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right mode to contact the customers is the cellular mode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DF2FF-585B-4911-8ED3-007C2CA7027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5386" r="53333" b="32193"/>
          <a:stretch/>
        </p:blipFill>
        <p:spPr bwMode="auto">
          <a:xfrm>
            <a:off x="971550" y="428625"/>
            <a:ext cx="5124450" cy="34289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50C83-0929-47BF-8E24-C4CC360F7A2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t="16410" r="43749" b="30598"/>
          <a:stretch/>
        </p:blipFill>
        <p:spPr bwMode="auto">
          <a:xfrm>
            <a:off x="6276974" y="428625"/>
            <a:ext cx="5248276" cy="34289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5EE2A-9D9F-4536-B197-6BC79F9802F8}"/>
              </a:ext>
            </a:extLst>
          </p:cNvPr>
          <p:cNvSpPr txBox="1"/>
          <p:nvPr/>
        </p:nvSpPr>
        <p:spPr>
          <a:xfrm>
            <a:off x="1771649" y="4298917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Thursday yields a high success rate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B5BEB-6C6A-4775-BBFA-7A86EDF7D367}"/>
              </a:ext>
            </a:extLst>
          </p:cNvPr>
          <p:cNvSpPr txBox="1"/>
          <p:nvPr/>
        </p:nvSpPr>
        <p:spPr>
          <a:xfrm>
            <a:off x="6693915" y="4298917"/>
            <a:ext cx="474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highest number of response came from the customers who are having job and who are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aving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university degree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16B73-B24E-414B-8FF3-7D462663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3.3 – Deployment of Models using Flask</a:t>
            </a:r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CFCBF9D9-2948-4EE5-B7C2-B8DBA37E5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143125"/>
            <a:ext cx="5516081" cy="3760788"/>
          </a:xfr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9CCCCF6-FF83-4E79-9E57-6EB12CB13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143125"/>
            <a:ext cx="563269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2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F78F2E-DD68-4479-9A08-25FEBDB82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0" y="3429000"/>
            <a:ext cx="5112062" cy="2562225"/>
          </a:xfrm>
          <a:prstGeom prst="rect">
            <a:avLst/>
          </a:prstGeom>
        </p:spPr>
      </p:pic>
      <p:pic>
        <p:nvPicPr>
          <p:cNvPr id="6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BD35AC-A340-4631-B0C4-84FD85A1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6" y="89947"/>
            <a:ext cx="5154376" cy="3174366"/>
          </a:xfrm>
          <a:prstGeom prst="rect">
            <a:avLst/>
          </a:prstGeom>
        </p:spPr>
      </p:pic>
      <p:pic>
        <p:nvPicPr>
          <p:cNvPr id="7" name="Picture 6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E1936D6-F503-458D-A1AD-4EF6ED80D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58" y="89947"/>
            <a:ext cx="5824611" cy="31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956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{AE045D5F-3D25-41C6-90FA-9E322F2AEE8A}tf56160789_win32</Template>
  <TotalTime>74</TotalTime>
  <Words>220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Bookman Old Style</vt:lpstr>
      <vt:lpstr>Calibri</vt:lpstr>
      <vt:lpstr>Franklin Gothic Book</vt:lpstr>
      <vt:lpstr>1_RetrospectVTI</vt:lpstr>
      <vt:lpstr>INTEGRATED CAPSTONE PROJECT CHECKPOINT - 3</vt:lpstr>
      <vt:lpstr>Task 3.1 – Data Analysis using Big Data Tools</vt:lpstr>
      <vt:lpstr>Task 3.2 – Data Analysis on Cloud</vt:lpstr>
      <vt:lpstr>PowerPoint Presentation</vt:lpstr>
      <vt:lpstr>PowerPoint Presentation</vt:lpstr>
      <vt:lpstr>   Various Analytics on PowerBI</vt:lpstr>
      <vt:lpstr>PowerPoint Presentation</vt:lpstr>
      <vt:lpstr>Task 3.3 – Deployment of Models using Flask</vt:lpstr>
      <vt:lpstr>PowerPoint Presentation</vt:lpstr>
      <vt:lpstr>PowerPoint Presentation</vt:lpstr>
      <vt:lpstr>Your best quote that reflects your approach… “It’s one small step for man, one giant leap for mankind.”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Panda, Niyatee Nibedita</dc:creator>
  <cp:lastModifiedBy>Panda, Niyatee Nibedita</cp:lastModifiedBy>
  <cp:revision>8</cp:revision>
  <dcterms:created xsi:type="dcterms:W3CDTF">2021-12-01T17:33:38Z</dcterms:created>
  <dcterms:modified xsi:type="dcterms:W3CDTF">2021-12-01T18:48:21Z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2021-12-01T17:33:38Z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697bcec3-8179-43f7-b84b-f266fb6f34ff</vt:lpwstr>
  </property>
  <property fmtid="{D5CDD505-2E9C-101B-9397-08002B2CF9AE}" pid="8" name="MSIP_Label_ea60d57e-af5b-4752-ac57-3e4f28ca11dc_ContentBits">
    <vt:lpwstr>0</vt:lpwstr>
  </property>
</Properties>
</file>